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56" r:id="rId3"/>
    <p:sldId id="258" r:id="rId4"/>
    <p:sldId id="259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Горланов" initials="АГ" lastIdx="1" clrIdx="0">
    <p:extLst>
      <p:ext uri="{19B8F6BF-5375-455C-9EA6-DF929625EA0E}">
        <p15:presenceInfo xmlns:p15="http://schemas.microsoft.com/office/powerpoint/2012/main" xmlns="" userId="02dc3ff85eb0f9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726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67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67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355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7084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72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336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338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017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14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47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45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34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94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04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82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42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2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tx2">
                <a:lumMod val="75000"/>
              </a:schemeClr>
            </a:gs>
            <a:gs pos="78000">
              <a:schemeClr val="tx1">
                <a:lumMod val="8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72212B-F926-491F-ACEB-8E968E783E0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1745-DF98-499B-B470-22F204309F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15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603790" y="-1059691"/>
            <a:ext cx="10249647" cy="2671483"/>
          </a:xfrm>
          <a:prstGeom prst="roundRect">
            <a:avLst/>
          </a:prstGeom>
          <a:solidFill>
            <a:schemeClr val="tx1">
              <a:lumMod val="85000"/>
              <a:alpha val="50000"/>
            </a:schemeClr>
          </a:solidFill>
          <a:ln>
            <a:solidFill>
              <a:schemeClr val="accent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4193" y="2042591"/>
            <a:ext cx="2340000" cy="10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Регистрация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"/>
            <a:ext cx="8645856" cy="137842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Всего 3 шага к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успеху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54633" y="2042591"/>
            <a:ext cx="2568494" cy="1080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Аккредитация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903567" y="2042591"/>
            <a:ext cx="2487316" cy="10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Подключение тарифа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35808" y="2582591"/>
            <a:ext cx="1505712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  <a:effectLst>
            <a:outerShdw blurRad="38100" dist="25400" dir="5400000" rotWithShape="0">
              <a:schemeClr val="bg1">
                <a:lumMod val="65000"/>
                <a:lumOff val="35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34731" y="3891316"/>
            <a:ext cx="5536734" cy="157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Делайте бизнес </a:t>
            </a:r>
            <a:endParaRPr lang="ru-RU" sz="4800" i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4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вместе </a:t>
            </a:r>
            <a:r>
              <a:rPr lang="ru-RU" sz="4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нами!</a:t>
            </a:r>
            <a:endParaRPr lang="ru-RU" sz="4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2633" y="1"/>
            <a:ext cx="1109367" cy="63948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7324344" y="2582591"/>
            <a:ext cx="1505712" cy="0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  <a:effectLst>
            <a:outerShdw blurRad="38100" dist="25400" dir="5400000" rotWithShape="0">
              <a:schemeClr val="bg1">
                <a:lumMod val="65000"/>
                <a:lumOff val="35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748169"/>
            <a:ext cx="3498208" cy="22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62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4153647" y="-1016002"/>
            <a:ext cx="10249647" cy="2671483"/>
          </a:xfrm>
          <a:prstGeom prst="roundRect">
            <a:avLst/>
          </a:prstGeom>
          <a:solidFill>
            <a:schemeClr val="tx1">
              <a:lumMod val="85000"/>
              <a:alpha val="50000"/>
            </a:schemeClr>
          </a:solidFill>
          <a:ln>
            <a:solidFill>
              <a:schemeClr val="accent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777" y="48571"/>
            <a:ext cx="7826991" cy="1153236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Регистрация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80" y="3008684"/>
            <a:ext cx="5774569" cy="805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4224" y="4657183"/>
            <a:ext cx="569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основные поля подтянутся автоматически из данных ЭЦП.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7673" y="2097029"/>
            <a:ext cx="552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Вам останется заполнить только адресные данные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91" y="1740090"/>
            <a:ext cx="5097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вашем компьютере должен быть установлен сертификат электронной подписи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7673" y="3004644"/>
            <a:ext cx="5754328" cy="36917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2634" y="0"/>
            <a:ext cx="1109367" cy="6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1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902447" y="-818776"/>
            <a:ext cx="6250919" cy="2408881"/>
          </a:xfrm>
          <a:prstGeom prst="roundRect">
            <a:avLst/>
          </a:prstGeom>
          <a:solidFill>
            <a:schemeClr val="tx1">
              <a:lumMod val="85000"/>
              <a:alpha val="50000"/>
            </a:schemeClr>
          </a:solidFill>
          <a:ln>
            <a:solidFill>
              <a:schemeClr val="accent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66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2.Аккредитация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5261" y="931365"/>
            <a:ext cx="4064967" cy="66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Загрузите документы и дождитесь подтверждения аккредитации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2633" y="1"/>
            <a:ext cx="1109367" cy="639481"/>
          </a:xfrm>
          <a:prstGeom prst="rect">
            <a:avLst/>
          </a:prstGeom>
        </p:spPr>
      </p:pic>
      <p:pic>
        <p:nvPicPr>
          <p:cNvPr id="11" name="Рисунок 10" descr="C:\Users\GorlanovaOS\AppData\Local\Microsoft\Windows\INetCache\Content.Outlook\MDUO7QSC\1.png"/>
          <p:cNvPicPr/>
          <p:nvPr/>
        </p:nvPicPr>
        <p:blipFill>
          <a:blip r:embed="rId3" cstate="print"/>
          <a:srcRect l="5970" r="11322" b="-88"/>
          <a:stretch>
            <a:fillRect/>
          </a:stretch>
        </p:blipFill>
        <p:spPr bwMode="auto">
          <a:xfrm>
            <a:off x="384994" y="2768311"/>
            <a:ext cx="5067849" cy="309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C:\Users\GorlanovaOS\AppData\Local\Microsoft\Windows\INetCache\Content.Outlook\MDUO7QSC\2.png"/>
          <p:cNvPicPr/>
          <p:nvPr/>
        </p:nvPicPr>
        <p:blipFill>
          <a:blip r:embed="rId4" cstate="print"/>
          <a:srcRect l="1419" r="5032" b="-65"/>
          <a:stretch>
            <a:fillRect/>
          </a:stretch>
        </p:blipFill>
        <p:spPr bwMode="auto">
          <a:xfrm>
            <a:off x="6199464" y="3422708"/>
            <a:ext cx="5637402" cy="302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577130" y="2248250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юридических лиц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17578" y="2608976"/>
            <a:ext cx="4269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индивидуальных предпринимателей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39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902447" y="-818775"/>
            <a:ext cx="10650454" cy="2395906"/>
          </a:xfrm>
          <a:prstGeom prst="roundRect">
            <a:avLst/>
          </a:prstGeom>
          <a:solidFill>
            <a:schemeClr val="tx1">
              <a:lumMod val="85000"/>
              <a:alpha val="50000"/>
            </a:schemeClr>
          </a:solidFill>
          <a:ln>
            <a:solidFill>
              <a:schemeClr val="accent2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14166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Подключение тарифного плана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111" y="3668289"/>
            <a:ext cx="9621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422" y="1915314"/>
            <a:ext cx="6488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Зайдите в раздел Счета и тарифы. </a:t>
            </a:r>
          </a:p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Подключите тариф, распечатайте счет для оплаты тарифа. Оплатите всего 1 руб. и размещайте предложения и совершайте покупки без ограничений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2633" y="1"/>
            <a:ext cx="1109367" cy="639481"/>
          </a:xfrm>
          <a:prstGeom prst="rect">
            <a:avLst/>
          </a:prstGeom>
        </p:spPr>
      </p:pic>
      <p:pic>
        <p:nvPicPr>
          <p:cNvPr id="11" name="Рисунок 10" descr="C:\Users\GorlanovaOS\AppData\Local\Microsoft\Windows\INetCache\Content.Outlook\MDUO7QSC\3.png"/>
          <p:cNvPicPr/>
          <p:nvPr/>
        </p:nvPicPr>
        <p:blipFill>
          <a:blip r:embed="rId3" cstate="print"/>
          <a:srcRect l="3156" r="47375" b="5769"/>
          <a:stretch>
            <a:fillRect/>
          </a:stretch>
        </p:blipFill>
        <p:spPr bwMode="auto">
          <a:xfrm>
            <a:off x="858351" y="3520366"/>
            <a:ext cx="4669994" cy="246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C:\Users\GorlanovaOS\AppData\Local\Microsoft\Windows\INetCache\Content.Outlook\MDUO7QSC\4.png"/>
          <p:cNvPicPr/>
          <p:nvPr/>
        </p:nvPicPr>
        <p:blipFill>
          <a:blip r:embed="rId4" cstate="print"/>
          <a:srcRect l="4095" r="5314" b="15152"/>
          <a:stretch>
            <a:fillRect/>
          </a:stretch>
        </p:blipFill>
        <p:spPr bwMode="auto">
          <a:xfrm>
            <a:off x="6808967" y="3741089"/>
            <a:ext cx="5383033" cy="311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939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6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FFFFFF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96</Words>
  <Application>Microsoft Office PowerPoint</Application>
  <PresentationFormat>Произвольный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Ион</vt:lpstr>
      <vt:lpstr>Всего 3 шага к успеху</vt:lpstr>
      <vt:lpstr>1. Регистрация</vt:lpstr>
      <vt:lpstr>2.Аккредитация</vt:lpstr>
      <vt:lpstr>3. Подключение тарифного плана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Горланов</dc:creator>
  <cp:lastModifiedBy>Пользователь Windows</cp:lastModifiedBy>
  <cp:revision>33</cp:revision>
  <dcterms:created xsi:type="dcterms:W3CDTF">2021-11-14T11:02:57Z</dcterms:created>
  <dcterms:modified xsi:type="dcterms:W3CDTF">2021-11-19T09:17:32Z</dcterms:modified>
</cp:coreProperties>
</file>